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8" r:id="rId33"/>
    <p:sldId id="289" r:id="rId34"/>
    <p:sldId id="290" r:id="rId35"/>
    <p:sldId id="292" r:id="rId36"/>
    <p:sldId id="293" r:id="rId37"/>
    <p:sldId id="294" r:id="rId38"/>
    <p:sldId id="295" r:id="rId39"/>
    <p:sldId id="296" r:id="rId40"/>
    <p:sldId id="297" r:id="rId41"/>
    <p:sldId id="298" r:id="rId4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11" autoAdjust="0"/>
  </p:normalViewPr>
  <p:slideViewPr>
    <p:cSldViewPr>
      <p:cViewPr varScale="1">
        <p:scale>
          <a:sx n="72" d="100"/>
          <a:sy n="72" d="100"/>
        </p:scale>
        <p:origin x="-131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90077-EC80-499D-9725-DC8704D48DBF}" type="datetimeFigureOut">
              <a:rPr lang="ru-RU"/>
              <a:pPr>
                <a:defRPr/>
              </a:pPr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42441-8B1F-4F8C-9498-84B208874F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2E5BE-3223-4FFC-A427-1004B2F25B5C}" type="datetimeFigureOut">
              <a:rPr lang="ru-RU"/>
              <a:pPr>
                <a:defRPr/>
              </a:pPr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FBC30-595B-4AEA-B4A0-C1CA102071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44745-B10A-4DBB-80A3-39F303E0E133}" type="datetimeFigureOut">
              <a:rPr lang="ru-RU"/>
              <a:pPr>
                <a:defRPr/>
              </a:pPr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5A5CC-B94A-43F3-875C-8EF815FCD4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8476F-549E-44F9-8BBA-E9269E63613F}" type="datetimeFigureOut">
              <a:rPr lang="ru-RU"/>
              <a:pPr>
                <a:defRPr/>
              </a:pPr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0265B-27A5-42E8-A39C-0D4F67F2B7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3A236-8BF2-4D79-90E8-3F8B8B3F5345}" type="datetimeFigureOut">
              <a:rPr lang="ru-RU"/>
              <a:pPr>
                <a:defRPr/>
              </a:pPr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158E6-99EF-4547-9414-66815553FA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9A176-C53A-4817-AADA-5F15235688EA}" type="datetimeFigureOut">
              <a:rPr lang="ru-RU"/>
              <a:pPr>
                <a:defRPr/>
              </a:pPr>
              <a:t>24.11.2019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1D5AA-103E-4A2E-A2C9-9C6F7AD56E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8C50A-EFE1-4648-8D52-7DAF73F61DA6}" type="datetimeFigureOut">
              <a:rPr lang="ru-RU"/>
              <a:pPr>
                <a:defRPr/>
              </a:pPr>
              <a:t>24.11.2019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114CE-C3F4-4E03-982D-A2C5BF8C23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5B917-6D4C-43B8-A1AE-F59104EE803E}" type="datetimeFigureOut">
              <a:rPr lang="ru-RU"/>
              <a:pPr>
                <a:defRPr/>
              </a:pPr>
              <a:t>24.11.2019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A64D7-744D-4773-B89D-A7D57CD689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A3ACA-5FDB-42BA-B8C5-90801345AD28}" type="datetimeFigureOut">
              <a:rPr lang="ru-RU"/>
              <a:pPr>
                <a:defRPr/>
              </a:pPr>
              <a:t>24.11.2019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823A4-704E-41CB-9C9E-20A5A58D2D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EB303-3F26-4866-BB87-364A3863B677}" type="datetimeFigureOut">
              <a:rPr lang="ru-RU"/>
              <a:pPr>
                <a:defRPr/>
              </a:pPr>
              <a:t>24.11.2019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63C6D-6FF1-469D-8D88-591E6545FC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A548E-099A-4234-A0F5-329A9600D9BB}" type="datetimeFigureOut">
              <a:rPr lang="ru-RU"/>
              <a:pPr>
                <a:defRPr/>
              </a:pPr>
              <a:t>24.11.2019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202FA-5113-475B-8331-2B6CE2AAC7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FE0755-D7D4-4890-9F7E-3511528CC7F7}" type="datetimeFigureOut">
              <a:rPr lang="ru-RU"/>
              <a:pPr>
                <a:defRPr/>
              </a:pPr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B958994-36C1-4B14-B8C9-644BD10103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F:\Nature___Sea_Salt_sea_077582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Заголовок 1"/>
          <p:cNvSpPr>
            <a:spLocks noGrp="1"/>
          </p:cNvSpPr>
          <p:nvPr>
            <p:ph type="ctrTitle"/>
          </p:nvPr>
        </p:nvSpPr>
        <p:spPr>
          <a:xfrm>
            <a:off x="685800" y="285750"/>
            <a:ext cx="7772400" cy="1428750"/>
          </a:xfrm>
        </p:spPr>
        <p:txBody>
          <a:bodyPr/>
          <a:lstStyle/>
          <a:p>
            <a:r>
              <a:rPr lang="ru-RU" sz="1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«Детский сад №4» городского округа </a:t>
            </a:r>
            <a:br>
              <a:rPr lang="ru-RU" sz="1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 Стерлитамак РБ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313" y="2000250"/>
            <a:ext cx="8929687" cy="4857750"/>
          </a:xfrm>
        </p:spPr>
        <p:txBody>
          <a:bodyPr>
            <a:normAutofit/>
          </a:bodyPr>
          <a:lstStyle/>
          <a:p>
            <a:pPr algn="r">
              <a:lnSpc>
                <a:spcPct val="80000"/>
              </a:lnSpc>
            </a:pPr>
            <a:endParaRPr lang="ru-RU" sz="14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19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Проектная работа</a:t>
            </a:r>
          </a:p>
          <a:p>
            <a:pPr>
              <a:lnSpc>
                <a:spcPct val="80000"/>
              </a:lnSpc>
            </a:pPr>
            <a:r>
              <a:rPr lang="ru-RU" sz="19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«Юный исследователь»</a:t>
            </a:r>
          </a:p>
          <a:p>
            <a:pPr>
              <a:lnSpc>
                <a:spcPct val="80000"/>
              </a:lnSpc>
            </a:pPr>
            <a:r>
              <a:rPr lang="ru-RU" sz="19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 тему</a:t>
            </a:r>
          </a:p>
          <a:p>
            <a:pPr>
              <a:lnSpc>
                <a:spcPct val="80000"/>
              </a:lnSpc>
            </a:pPr>
            <a:r>
              <a:rPr lang="ru-RU" sz="3300" b="1" smtClean="0">
                <a:solidFill>
                  <a:srgbClr val="953735"/>
                </a:solidFill>
                <a:latin typeface="Times New Roman" pitchFamily="18" charset="0"/>
                <a:cs typeface="Times New Roman" pitchFamily="18" charset="0"/>
              </a:rPr>
              <a:t>«Эта удивительная соль»</a:t>
            </a:r>
          </a:p>
          <a:p>
            <a:pPr algn="r">
              <a:lnSpc>
                <a:spcPct val="80000"/>
              </a:lnSpc>
            </a:pPr>
            <a:endParaRPr lang="ru-RU" sz="14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80000"/>
              </a:lnSpc>
            </a:pPr>
            <a:endParaRPr lang="ru-RU" sz="14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80000"/>
              </a:lnSpc>
            </a:pPr>
            <a:endParaRPr lang="ru-RU" sz="14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80000"/>
              </a:lnSpc>
            </a:pPr>
            <a:endParaRPr lang="ru-RU" sz="14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80000"/>
              </a:lnSpc>
            </a:pPr>
            <a:r>
              <a:rPr lang="ru-RU" sz="1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Подготовил:</a:t>
            </a:r>
          </a:p>
          <a:p>
            <a:pPr algn="r">
              <a:lnSpc>
                <a:spcPct val="80000"/>
              </a:lnSpc>
            </a:pPr>
            <a:r>
              <a:rPr lang="ru-RU" sz="17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Котельников Мирон</a:t>
            </a:r>
          </a:p>
          <a:p>
            <a:pPr algn="r">
              <a:lnSpc>
                <a:spcPct val="80000"/>
              </a:lnSpc>
            </a:pPr>
            <a:r>
              <a:rPr lang="ru-RU" sz="1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Руководители:</a:t>
            </a:r>
          </a:p>
          <a:p>
            <a:pPr algn="r">
              <a:lnSpc>
                <a:spcPct val="80000"/>
              </a:lnSpc>
            </a:pPr>
            <a:r>
              <a:rPr lang="ru-RU" sz="17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Рафикова Г.М.,</a:t>
            </a:r>
          </a:p>
          <a:p>
            <a:pPr algn="r">
              <a:lnSpc>
                <a:spcPct val="80000"/>
              </a:lnSpc>
            </a:pPr>
            <a:r>
              <a:rPr lang="ru-RU" sz="17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Зайнуллина Г.Х</a:t>
            </a:r>
            <a:r>
              <a:rPr lang="ru-RU" sz="1700" smtClean="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</a:pPr>
            <a:endParaRPr lang="ru-RU" sz="17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ru-RU" sz="17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17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2018 г.</a:t>
            </a:r>
          </a:p>
          <a:p>
            <a:pPr>
              <a:lnSpc>
                <a:spcPct val="80000"/>
              </a:lnSpc>
            </a:pPr>
            <a:endParaRPr lang="ru-RU" sz="17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F:\с интернета\диетическая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71942"/>
            <a:ext cx="3517468" cy="2954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с интернета\4592767_stock-photo-background-of-sa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44082" y="0"/>
            <a:ext cx="9188081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123" name="Picture 3" descr="F:\СМАЙЛЫ\img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53554"/>
            <a:ext cx="3714776" cy="2786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F:\с интернета\maxresdefaul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2928934"/>
            <a:ext cx="6350045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88" y="2786058"/>
            <a:ext cx="2428864" cy="1387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F:\с интернета\4592767_stock-photo-background-of-sa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96974"/>
          </a:xfrm>
        </p:spPr>
        <p:txBody>
          <a:bodyPr spcFirstLastPara="1" rtlCol="0">
            <a:prstTxWarp prst="textArchUp">
              <a:avLst/>
            </a:prstTxWarp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ЙОДИРОВАННАЯ СОЛЬ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1000109"/>
            <a:ext cx="6500858" cy="5772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F:\с интернета\4592767_stock-photo-background-of-sa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44450" y="0"/>
            <a:ext cx="9188450" cy="691038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143008"/>
          </a:xfrm>
        </p:spPr>
        <p:txBody>
          <a:bodyPr spcFirstLastPara="1" rtlCol="0">
            <a:prstTxWarp prst="textArchUp">
              <a:avLst/>
            </a:prstTxWarp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ДИЕТИЧЕСКАЯ СОЛЬ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F:\с интернета\large_Соль_Валетек_с_пониж.содерж._натрия___K_Mg_J_350_г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1214422"/>
            <a:ext cx="5262578" cy="5262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F:\с интернета\4592767_stock-photo-background-of-sa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44450" y="0"/>
            <a:ext cx="9188450" cy="691038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846158"/>
          </a:xfrm>
        </p:spPr>
        <p:txBody>
          <a:bodyPr spcFirstLastPara="1" rtlCol="0">
            <a:prstTxWarp prst="textArchUp">
              <a:avLst/>
            </a:prstTxWarp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СОЛЬ ЭКСТРА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 descr="F:\с интернета\экстр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1571611"/>
            <a:ext cx="6363919" cy="5091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F:\с интернета\4592767_stock-photo-background-of-sa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44450" y="-52388"/>
            <a:ext cx="9188450" cy="691038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214446"/>
          </a:xfrm>
        </p:spPr>
        <p:txBody>
          <a:bodyPr spcFirstLastPara="1" rtlCol="0">
            <a:prstTxWarp prst="textArchUp">
              <a:avLst/>
            </a:prstTxWarp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МОРСКАЯ СОЛЬ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0" name="Picture 4" descr="F:\с интернета\морская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071546"/>
            <a:ext cx="7572428" cy="5679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F:\с интернета\4592767_stock-photo-background-of-sa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44450" y="0"/>
            <a:ext cx="9188450" cy="691038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1143008"/>
          </a:xfrm>
        </p:spPr>
        <p:txBody>
          <a:bodyPr spcFirstLastPara="1" rtlCol="0">
            <a:prstTxWarp prst="textArchUp">
              <a:avLst/>
            </a:prstTxWarp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ПИЩЕВАЯ МОРСКАЯ СОЛЬ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 descr="F:\с интернета\пищевая морска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1142984"/>
            <a:ext cx="5715000" cy="547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F:\с интернета\4592767_stock-photo-background-of-sa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44450" y="0"/>
            <a:ext cx="918845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1214446"/>
          </a:xfrm>
        </p:spPr>
        <p:txBody>
          <a:bodyPr spcFirstLastPara="1" rtlCol="0">
            <a:prstTxWarp prst="textArchUp">
              <a:avLst/>
            </a:prstTxWarp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ЧЕРНАЯ (ЧЕТВЕРГОВАЯ) СОЛЬ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 descr="F:\с интернета\черная соль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643046"/>
            <a:ext cx="5214954" cy="52149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F:\с интернета\черная четвергова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1857364"/>
            <a:ext cx="2905146" cy="4357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F:\с интернета\4592767_stock-photo-background-of-sa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44450" y="0"/>
            <a:ext cx="9188450" cy="6910388"/>
          </a:xfrm>
        </p:spPr>
      </p:pic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ДОБЫВАЮТ СОЛЬ?</a:t>
            </a:r>
          </a:p>
        </p:txBody>
      </p:sp>
      <p:pic>
        <p:nvPicPr>
          <p:cNvPr id="12291" name="Picture 3" descr="F:\ВЫБОРОЧНЫЕ\IMG_64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553728"/>
            <a:ext cx="7072362" cy="5304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Облако 5"/>
          <p:cNvSpPr/>
          <p:nvPr/>
        </p:nvSpPr>
        <p:spPr>
          <a:xfrm>
            <a:off x="357188" y="1000125"/>
            <a:ext cx="4429125" cy="28575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292" name="Picture 4" descr="F:\с интернета\3443221dbe56c6001e14bb66207407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1285860"/>
            <a:ext cx="3427738" cy="22863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52883" y="1500174"/>
            <a:ext cx="2891117" cy="2927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F:\с интернета\4592767_stock-photo-background-of-sa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88450" cy="6910388"/>
          </a:xfrm>
        </p:spPr>
      </p:pic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КАМЕННАЯ СОЛЬ ДОБЫВАЕТСЯ</a:t>
            </a:r>
          </a:p>
        </p:txBody>
      </p:sp>
      <p:pic>
        <p:nvPicPr>
          <p:cNvPr id="13315" name="Picture 3" descr="F:\с интернета\добыв каменную соль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2984"/>
            <a:ext cx="4605502" cy="3071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16" name="Picture 4" descr="F:\с интернета\каменная соль добываю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496" y="3437570"/>
            <a:ext cx="5143504" cy="3420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F:\с интернета\4592767_stock-photo-background-of-sa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44450" y="0"/>
            <a:ext cx="9188450" cy="6910388"/>
          </a:xfrm>
        </p:spPr>
      </p:pic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r>
              <a:rPr lang="ru-RU" sz="36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ВЫВАРОЧНАЯ СОЛЬ</a:t>
            </a:r>
          </a:p>
        </p:txBody>
      </p:sp>
      <p:pic>
        <p:nvPicPr>
          <p:cNvPr id="14339" name="Picture 3" descr="F:\с интернета\вывар соль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4357693"/>
            <a:ext cx="4071966" cy="2290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4" descr="F:\с интернета\выварочна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1000108"/>
            <a:ext cx="4572032" cy="3429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F:\с интернета\4592767_stock-photo-background-of-sa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" name="Рисунок 6" descr="C:\Users\Мударис\Desktop\IMG_416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428604"/>
            <a:ext cx="4026086" cy="2612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714356"/>
            <a:ext cx="2461379" cy="23574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Мударис\Desktop\IMG_416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643314"/>
            <a:ext cx="3643338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86063" y="4214813"/>
            <a:ext cx="23907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F:\с интернета\4592767_stock-photo-background-of-sa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44450" y="0"/>
            <a:ext cx="9188450" cy="6910388"/>
          </a:xfrm>
        </p:spPr>
      </p:pic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САДОЧНАЯ СОЛЬ</a:t>
            </a:r>
          </a:p>
        </p:txBody>
      </p:sp>
      <p:pic>
        <p:nvPicPr>
          <p:cNvPr id="15363" name="Picture 3" descr="F:\с интернета\садочная соль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142984"/>
            <a:ext cx="6608015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4" name="Picture 4" descr="F:\с интернета\садочная соль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4071942"/>
            <a:ext cx="3929060" cy="2619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F:\с интернета\4592767_stock-photo-background-of-sa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44450" y="0"/>
            <a:ext cx="9188450" cy="6910388"/>
          </a:xfrm>
        </p:spPr>
      </p:pic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САМОСАДОЧНАЯ СОЛЬ</a:t>
            </a: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500174"/>
            <a:ext cx="5133880" cy="35985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4643446"/>
            <a:ext cx="4527918" cy="19526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F:\с интернета\4592767_stock-photo-background-of-sa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44450" y="0"/>
            <a:ext cx="9188450" cy="6910388"/>
          </a:xfrm>
        </p:spPr>
      </p:pic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ГДЕ ПРИМЕНЯЕТСЯ СОЛЬ?</a:t>
            </a:r>
          </a:p>
        </p:txBody>
      </p:sp>
      <p:pic>
        <p:nvPicPr>
          <p:cNvPr id="17412" name="Picture 4" descr="F:\с интернета\im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2214554"/>
            <a:ext cx="2660073" cy="1995055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Стрелка влево 6"/>
          <p:cNvSpPr/>
          <p:nvPr/>
        </p:nvSpPr>
        <p:spPr>
          <a:xfrm rot="1781891">
            <a:off x="2406650" y="2239963"/>
            <a:ext cx="790575" cy="4111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285860"/>
            <a:ext cx="2000264" cy="18257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415" name="Picture 7" descr="F:\с интернета\bce83de21792bcb14b1a998ca3555f92thumb640x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1357298"/>
            <a:ext cx="2119306" cy="14106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4214818"/>
            <a:ext cx="2643173" cy="17709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419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3929066"/>
            <a:ext cx="2531241" cy="15716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Стрелка влево 14"/>
          <p:cNvSpPr/>
          <p:nvPr/>
        </p:nvSpPr>
        <p:spPr>
          <a:xfrm rot="19705048">
            <a:off x="2403475" y="3906838"/>
            <a:ext cx="835025" cy="41433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Стрелка влево 15"/>
          <p:cNvSpPr/>
          <p:nvPr/>
        </p:nvSpPr>
        <p:spPr>
          <a:xfrm rot="16200000">
            <a:off x="4193382" y="4521993"/>
            <a:ext cx="812800" cy="3413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Стрелка влево 16"/>
          <p:cNvSpPr/>
          <p:nvPr/>
        </p:nvSpPr>
        <p:spPr>
          <a:xfrm rot="12077495">
            <a:off x="5626100" y="3803650"/>
            <a:ext cx="979488" cy="4857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Стрелка влево 17"/>
          <p:cNvSpPr/>
          <p:nvPr/>
        </p:nvSpPr>
        <p:spPr>
          <a:xfrm rot="9265946">
            <a:off x="5761038" y="2320925"/>
            <a:ext cx="977900" cy="4841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050" name="Picture 2" descr="C:\Users\Мударис\Desktop\IMG_324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0430" y="5143512"/>
            <a:ext cx="2071702" cy="14849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F:\с интернета\4592767_stock-photo-background-of-sa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НАШИ ИССЛЕДОВАНИЯ</a:t>
            </a:r>
          </a:p>
        </p:txBody>
      </p:sp>
      <p:pic>
        <p:nvPicPr>
          <p:cNvPr id="18435" name="Picture 3" descr="F:\ВЫБОРОЧНЫЕ\IMG_64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1714488"/>
            <a:ext cx="5786446" cy="43398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39542">
            <a:off x="3585444" y="3299699"/>
            <a:ext cx="1714512" cy="1714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F:\с интернета\4592767_stock-photo-background-of-sa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ПОСМОТРЕЛИ ЧЕРЕЗ УВЕЛИЧИТЕЛЬНОЕ СТЕКЛО</a:t>
            </a:r>
          </a:p>
        </p:txBody>
      </p:sp>
      <p:pic>
        <p:nvPicPr>
          <p:cNvPr id="19459" name="Picture 3" descr="F:\ВЫБОРОЧНЫЕ\С ЛУПАМИ\IMG_6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85860"/>
            <a:ext cx="4667282" cy="35004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460" name="Picture 4" descr="F:\ВЫБОРОЧНЫЕ\С ЛУПАМИ\IMG_63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500438"/>
            <a:ext cx="3857652" cy="28932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94" y="1000108"/>
            <a:ext cx="3213036" cy="27889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F:\с интернета\4592767_stock-photo-background-of-sa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ПОПРОБОВАЛИ НА ВСКУС</a:t>
            </a:r>
          </a:p>
        </p:txBody>
      </p:sp>
      <p:pic>
        <p:nvPicPr>
          <p:cNvPr id="20483" name="Picture 3" descr="F:\ВЫБОРОЧНЫЕ\НА ВКУС\IMG_63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357298"/>
            <a:ext cx="6715173" cy="50363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4071942"/>
            <a:ext cx="2070083" cy="24840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F:\с интернета\4592767_stock-photo-background-of-sa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16725"/>
          </a:xfrm>
        </p:spPr>
      </p:pic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СДЕЛАЛИ ИГРУШЕЧНЫЙ ВЕТЕР</a:t>
            </a:r>
          </a:p>
        </p:txBody>
      </p:sp>
      <p:pic>
        <p:nvPicPr>
          <p:cNvPr id="21507" name="Picture 3" descr="F:\ВЫБОРОЧНЫЕ\ДУЮТ\IMG_64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428736"/>
            <a:ext cx="3190865" cy="23931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1508" name="Picture 4" descr="F:\ВЫБОРОЧНЫЕ\ДУЮТ\IMG_64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3786190"/>
            <a:ext cx="3524275" cy="285752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509" name="Picture 5" descr="F:\ВЫБОРОЧНЫЕ\ДУЮТ\IMG_64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1357298"/>
            <a:ext cx="3429024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3930403"/>
            <a:ext cx="2353221" cy="26418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F:\с интернета\4592767_stock-photo-background-of-sa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44450" y="0"/>
            <a:ext cx="9188450" cy="6910388"/>
          </a:xfrm>
        </p:spPr>
      </p:pic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В БАНОЧКУ С СОЛЬЮ НАЛИЛИ ВОДЫ 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1285860"/>
            <a:ext cx="2369770" cy="2643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Мударис\Desktop\IMG_324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428736"/>
            <a:ext cx="2806479" cy="21052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C:\Users\Мударис\Desktop\IMG_324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4000504"/>
            <a:ext cx="3468429" cy="2601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F:\с интернета\4592767_stock-photo-background-of-sa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44450" y="0"/>
            <a:ext cx="9188450" cy="6910388"/>
          </a:xfrm>
        </p:spPr>
      </p:pic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НАЛИЛИ В СТАКАН ВОДЫ, ДОБАВИЛИ СОЛЬ, РАЗМЕШАЛИ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3786190"/>
            <a:ext cx="2643206" cy="1984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F:\ВЫБОРОЧНЫЕ\СОЛЬ РАСТВОРЯЕТСЯ\IMG_64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571612"/>
            <a:ext cx="2643206" cy="19824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Мударис\Desktop\IMG_325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1571612"/>
            <a:ext cx="2857520" cy="2071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Users\Мударис\Desktop\IMG_325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1643050"/>
            <a:ext cx="2571768" cy="1928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C:\Users\Мударис\Desktop\IMG_325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4286256"/>
            <a:ext cx="2877350" cy="2158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C:\Users\Мударис\Desktop\IMG_3258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357694"/>
            <a:ext cx="2849001" cy="21371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F:\с интернета\4592767_stock-photo-background-of-sa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910388"/>
          </a:xfrm>
        </p:spPr>
      </p:pic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СОЛЬ-ИЛЕЦК</a:t>
            </a:r>
          </a:p>
        </p:txBody>
      </p:sp>
      <p:pic>
        <p:nvPicPr>
          <p:cNvPr id="2050" name="Picture 2" descr="F:\с интернета\соль_илецк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357298"/>
            <a:ext cx="4953034" cy="37147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51" name="Picture 3" descr="F:\с интернета\Соль-Илецк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1214422"/>
            <a:ext cx="3334894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52" name="Picture 4" descr="F:\с интернета\ныряют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18033" y="3459156"/>
            <a:ext cx="4525967" cy="33988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7356" y="5000636"/>
            <a:ext cx="2627999" cy="1641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F:\с интернета\4592767_stock-photo-background-of-sa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88450" cy="6858000"/>
          </a:xfrm>
        </p:spPr>
      </p:pic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5" name="Picture 3" descr="F:\ВЫБОРОЧНЫЕ\IMG_64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8405871" cy="6304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Облако 7"/>
          <p:cNvSpPr/>
          <p:nvPr/>
        </p:nvSpPr>
        <p:spPr>
          <a:xfrm>
            <a:off x="0" y="571500"/>
            <a:ext cx="4214813" cy="25717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Облако 8"/>
          <p:cNvSpPr/>
          <p:nvPr/>
        </p:nvSpPr>
        <p:spPr>
          <a:xfrm>
            <a:off x="5643563" y="357188"/>
            <a:ext cx="3500437" cy="264318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6" name="Picture 4" descr="F:\с интернета\sol-pishchevaya_48d852400c52bcb_800x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785794"/>
            <a:ext cx="2067510" cy="16430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F:\Nature___Sea_Salt_sea_077582_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848302"/>
            <a:ext cx="3063896" cy="17234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F:\с интернета\2-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30399" y="0"/>
            <a:ext cx="2710655" cy="1714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F:\с интернета\4592767_stock-photo-background-of-sa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 ОПЫТ С ЯЙЦОМ</a:t>
            </a:r>
          </a:p>
        </p:txBody>
      </p:sp>
      <p:pic>
        <p:nvPicPr>
          <p:cNvPr id="3074" name="Picture 2" descr="F:\ВЫБОРОЧНЫЕ\С ЯЙЦОМ\IMG_64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071546"/>
            <a:ext cx="3238522" cy="2428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F:\ВЫБОРОЧНЫЕ\С ЯЙЦОМ\IMG_64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3696868"/>
            <a:ext cx="4214842" cy="3161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F:\ВЫБОРОЧНЫЕ\С ЯЙЦОМ\IMG_64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1000108"/>
            <a:ext cx="3524274" cy="2643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F:\с интернета\4592767_stock-photo-background-of-sa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44450" y="0"/>
            <a:ext cx="9188450" cy="6910388"/>
          </a:xfrm>
        </p:spPr>
      </p:pic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7. СОЛЬ – ЧИСТЯЩЕЕ СРЕДСТВО</a:t>
            </a:r>
          </a:p>
        </p:txBody>
      </p:sp>
      <p:pic>
        <p:nvPicPr>
          <p:cNvPr id="4098" name="Picture 2" descr="C:\Users\Мударис\Desktop\IMG_64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285860"/>
            <a:ext cx="3857619" cy="2893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9" name="Picture 3" descr="C:\Users\Мударис\Desktop\IMG_64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285860"/>
            <a:ext cx="3810027" cy="2857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0" name="Picture 4" descr="C:\Users\Мударис\Desktop\IMG_6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4214818"/>
            <a:ext cx="3286148" cy="246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001" y="5216537"/>
            <a:ext cx="2627999" cy="1641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F:\с интернета\4592767_stock-photo-background-of-sa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44450" y="0"/>
            <a:ext cx="9188450" cy="6910388"/>
          </a:xfrm>
        </p:spPr>
      </p:pic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8. СОЛЬ ОКРАШИВАЕТСЯ</a:t>
            </a:r>
          </a:p>
        </p:txBody>
      </p:sp>
      <p:pic>
        <p:nvPicPr>
          <p:cNvPr id="6147" name="Picture 3" descr="F:\ВЫБОРОЧНЫЕ\КРАСЯТ СОЛЬ\IMG_63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846" y="1071546"/>
            <a:ext cx="3095647" cy="23217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48" name="Picture 4" descr="F:\ВЫБОРОЧНЫЕ\КРАСЯТ СОЛЬ\IMG_63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1017966"/>
            <a:ext cx="2928958" cy="21967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49" name="Picture 5" descr="F:\ВЫБОРОЧНЫЕ\КРАСЯТ СОЛЬ\IMG_63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1214422"/>
            <a:ext cx="2952770" cy="22145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50" name="Picture 6" descr="F:\ВЫБОРОЧНЫЕ\КРАСЯТ СОЛЬ\IMG_639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357694"/>
            <a:ext cx="3119459" cy="23395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51" name="Picture 7" descr="F:\ВЫБОРОЧНЫЕ\КРАСЯТ СОЛЬ\IMG_64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6446" y="4554124"/>
            <a:ext cx="3071834" cy="23038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52" name="Picture 8" descr="F:\ВЫБОРОЧНЫЕ\КРАСЯТ СОЛЬ\IMG_640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3240" y="3286124"/>
            <a:ext cx="2928926" cy="21966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F:\с интернета\4592767_stock-photo-background-of-sa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44450" y="0"/>
            <a:ext cx="9188450" cy="6910388"/>
          </a:xfrm>
        </p:spPr>
      </p:pic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9. ВЫРАСТИЛИ КРИСТАЛЛ СОЛИ</a:t>
            </a:r>
          </a:p>
        </p:txBody>
      </p:sp>
      <p:pic>
        <p:nvPicPr>
          <p:cNvPr id="7171" name="Picture 3" descr="C:\Users\Мударис\Desktop\IMG_63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214422"/>
            <a:ext cx="3524274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172" name="Picture 4" descr="C:\Users\Мударис\Desktop\IMG_63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1214422"/>
            <a:ext cx="3429024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173" name="Picture 5" descr="C:\Users\Мударис\Desktop\IMG_63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357694"/>
            <a:ext cx="3333741" cy="25003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174" name="Picture 6" descr="C:\Users\Мударис\Desktop\IMG_63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4357646"/>
            <a:ext cx="3333805" cy="25003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175" name="Picture 7" descr="C:\Users\Мударис\Desktop\IMG_63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8926" y="2857496"/>
            <a:ext cx="3214710" cy="241103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F:\с интернета\4592767_stock-photo-background-of-salt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638" y="0"/>
            <a:ext cx="9107487" cy="6858000"/>
          </a:xfrm>
        </p:spPr>
      </p:pic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3900488" cy="1500188"/>
          </a:xfrm>
        </p:spPr>
        <p:txBody>
          <a:bodyPr/>
          <a:lstStyle/>
          <a:p>
            <a:r>
              <a:rPr lang="ru-RU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ПРОШЛО ТРИ ДНЯ</a:t>
            </a:r>
          </a:p>
        </p:txBody>
      </p:sp>
      <p:sp>
        <p:nvSpPr>
          <p:cNvPr id="47107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571500"/>
            <a:ext cx="4038600" cy="55546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ПРОШЛА НЕДЕЛЯ</a:t>
            </a:r>
          </a:p>
        </p:txBody>
      </p:sp>
      <p:pic>
        <p:nvPicPr>
          <p:cNvPr id="3074" name="Picture 2" descr="C:\Users\Мударис\Desktop\IMG_32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857364"/>
            <a:ext cx="3000396" cy="400052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3" name="Рисунок 1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1714488"/>
            <a:ext cx="2928958" cy="392909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F:\с интернета\4592767_stock-photo-background-of-sa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0"/>
            <a:ext cx="92170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9220" name="Picture 4" descr="F:\ВЫБОРОЧНЫЕ\СОЛЬ РАСТВОРЯЕТСЯ\IMG_64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52"/>
            <a:ext cx="3143240" cy="23574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221" name="Picture 5" descr="F:\с интернета\s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2214554"/>
            <a:ext cx="3724284" cy="20949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222" name="Picture 6" descr="F:\ВЫБОРОЧНЫЕ\С ЛУПАМИ\IMG_63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214290"/>
            <a:ext cx="2881333" cy="2161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223" name="Picture 7" descr="F:\ВЫБОРОЧНЫЕ\РИСОВАНИЕ\IMG_64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339834"/>
            <a:ext cx="3357554" cy="25181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224" name="Picture 8" descr="F:\ВЫБОРОЧНЫЕ\С ЯЙЦОМ\IMG_642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6446" y="4357694"/>
            <a:ext cx="3119460" cy="23395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F:\с интернета\4592767_stock-photo-background-of-sa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44450" y="0"/>
            <a:ext cx="918845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1571636"/>
          </a:xfrm>
        </p:spPr>
        <p:txBody>
          <a:bodyPr rtlCol="0">
            <a:prstTxWarp prst="textCurveUp">
              <a:avLst/>
            </a:prstTxWarp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C00000"/>
                </a:solidFill>
              </a:rPr>
              <a:t>НО ЭТО ЕЩЕ НЕ ВСЕ!!!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43" name="Picture 3" descr="F:\СМАЙЛЫ\5cRrp977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2354612"/>
            <a:ext cx="6357982" cy="4175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F:\с интернета\4592767_stock-photo-background-of-sa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44450" y="0"/>
            <a:ext cx="9188450" cy="6910388"/>
          </a:xfrm>
        </p:spPr>
      </p:pic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ПОДЕЛКИ ИЗ СОЛЕНОГО ТЕСТА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214422"/>
            <a:ext cx="3357585" cy="2518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285860"/>
            <a:ext cx="3357586" cy="2518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3" y="3929066"/>
            <a:ext cx="3905245" cy="29289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4" y="3750447"/>
            <a:ext cx="4143404" cy="31075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F:\с интернета\4592767_stock-photo-background-of-sa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44450" y="0"/>
            <a:ext cx="9188450" cy="6910388"/>
          </a:xfrm>
        </p:spPr>
      </p:pic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РИСОВАТЬ (КЛЕЙ + СОЛЬ)</a:t>
            </a:r>
          </a:p>
        </p:txBody>
      </p:sp>
      <p:pic>
        <p:nvPicPr>
          <p:cNvPr id="12291" name="Picture 3" descr="F:\ВЫБОРОЧНЫЕ\РИСОВАНИЕ\IMG_64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2"/>
            <a:ext cx="3762401" cy="28218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292" name="Picture 4" descr="F:\ВЫБОРОЧНЫЕ\РИСОВАНИЕ\IMG_64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142984"/>
            <a:ext cx="3810027" cy="28575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293" name="Picture 5" descr="F:\ВЫБОРОЧНЫЕ\РИСОВАНИЕ\IMG_64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4232677"/>
            <a:ext cx="3500430" cy="262532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F:\с интернета\4592767_stock-photo-background-of-sa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44450" y="0"/>
            <a:ext cx="9188450" cy="6910388"/>
          </a:xfrm>
        </p:spPr>
      </p:pic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3315" name="Picture 3" descr="F:\ВЫБОРОЧНЫЕ\РИСОВАНИЕ\IMG_64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3" y="500042"/>
            <a:ext cx="3643338" cy="2732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4" descr="F:\ВЫБОРОЧНЫЕ\РИСОВАНИЕ\IMG_64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571876"/>
            <a:ext cx="2071702" cy="2762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7" name="Picture 5" descr="F:\ВЫБОРОЧНЫЕ\РИСОВАНИЕ\IMG_64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875482" y="696494"/>
            <a:ext cx="3286124" cy="2464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8" name="Picture 6" descr="F:\ВЫБОРОЧНЫЕ\РИСОВАНИЕ\IMG_64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40" y="1928802"/>
            <a:ext cx="2214578" cy="2952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9" name="Picture 7" descr="F:\ВЫБОРОЧНЫЕ\РИСОВАНИЕ\IMG_646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14612" y="3714752"/>
            <a:ext cx="3738589" cy="2803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F:\с интернета\4592767_stock-photo-background-of-sa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88450" cy="6910388"/>
          </a:xfrm>
        </p:spPr>
      </p:pic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099" name="Picture 3" descr="F:\ВЫБОРОЧНЫЕ\ПРОСМОТР ФИЛЬМА\IMG_64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643306" cy="2732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F:\ВЫБОРОЧНЫЕ\ЭНЦИКЛОПЕДИИ\IMG_64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0"/>
            <a:ext cx="3643306" cy="2732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7" descr="F:\ВЫБОРОЧНЫЕ\IMG_64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2000240"/>
            <a:ext cx="3500429" cy="26253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F:\ВЫБОРОЧНЫЕ\ЭНЦИКЛОПЕДИИ\IMG_64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232678"/>
            <a:ext cx="3500430" cy="2625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4" name="Picture 8" descr="F:\ВЫБОРОЧНЫЕ\IMG_648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0662" y="4125496"/>
            <a:ext cx="3643338" cy="273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F:\с интернета\4592767_stock-photo-background-of-sa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44450" y="0"/>
            <a:ext cx="9188450" cy="6910388"/>
          </a:xfrm>
        </p:spPr>
      </p:pic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ДЕКОРИРОВАНИЕ БАНОЧКИ</a:t>
            </a:r>
          </a:p>
        </p:txBody>
      </p:sp>
      <p:pic>
        <p:nvPicPr>
          <p:cNvPr id="14339" name="Picture 3" descr="F:\ВЫБОРОЧНЫЕ\БАНОЧКИ\IMG_64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3" y="1214423"/>
            <a:ext cx="3214710" cy="2411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0" name="Picture 4" descr="F:\ВЫБОРОЧНЫЕ\БАНОЧКИ\IMG_64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1142984"/>
            <a:ext cx="3143272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1" name="Picture 5" descr="F:\ВЫБОРОЧНЫЕ\БАНОЧКИ\IMG_64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9" y="4607703"/>
            <a:ext cx="2714643" cy="2035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C:\Users\Мударис\Desktop\IMG_32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3214686"/>
            <a:ext cx="2518190" cy="335758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C:\Users\Мударис\Desktop\IMG_324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4572008"/>
            <a:ext cx="2851741" cy="2139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F:\с интернета\4592767_stock-photo-background-of-sa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44450" y="0"/>
            <a:ext cx="918845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1643074"/>
          </a:xfrm>
        </p:spPr>
        <p:txBody>
          <a:bodyPr rtlCol="0">
            <a:prstTxWarp prst="textInflateBottom">
              <a:avLst/>
            </a:prstTxWarp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82788"/>
            <a:ext cx="4554538" cy="487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Мударис\Desktop\IMG_32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000240"/>
            <a:ext cx="3500462" cy="4667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F:\с интернета\4592767_stock-photo-background-of-sa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88450" cy="6858000"/>
          </a:xfrm>
        </p:spPr>
      </p:pic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123" name="Picture 3" descr="F:\ВЫБОРОЧНЫЕ\IMG_64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8596373" cy="6447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Picture 7" descr="F:\СМАЙЛЫ\25069888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1857375"/>
            <a:ext cx="3143250" cy="311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F:\с интернета\4592767_stock-photo-background-of-sa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0"/>
            <a:ext cx="92170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ВИДЕ ГОР                    ПОД ЗЕМЛЕЙ</a:t>
            </a:r>
          </a:p>
        </p:txBody>
      </p:sp>
      <p:pic>
        <p:nvPicPr>
          <p:cNvPr id="6" name="Picture 3" descr="F:\с интернета\скалы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5720" y="1214422"/>
            <a:ext cx="4038600" cy="25232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 descr="F:\с интернета\соль в виде гор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929066"/>
            <a:ext cx="4071934" cy="26834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 descr="F:\с интернета\mp7b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786314" y="1214422"/>
            <a:ext cx="3824286" cy="27488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4" descr="F:\с интернета\добыв каменную со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4214818"/>
            <a:ext cx="3572145" cy="23825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F:\с интернета\4592767_stock-photo-background-of-sa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910388"/>
          </a:xfrm>
        </p:spPr>
      </p:pic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285750" y="274638"/>
            <a:ext cx="8401050" cy="1143000"/>
          </a:xfrm>
        </p:spPr>
        <p:txBody>
          <a:bodyPr/>
          <a:lstStyle/>
          <a:p>
            <a:endParaRPr lang="ru-RU" sz="32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F:\с интернета\скалы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500042"/>
            <a:ext cx="5459627" cy="26908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099" name="Picture 3" descr="F:\с интернета\Dead-sea-coast-white-salt-blue-sea_1920x1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3357562"/>
            <a:ext cx="5372106" cy="33575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F:\с интернета\4592767_stock-photo-background-of-sa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44450" y="0"/>
            <a:ext cx="9188450" cy="6858000"/>
          </a:xfrm>
        </p:spPr>
      </p:pic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z="32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5" descr="F:\ВЫБОРОЧНЫЕ\IMG_648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320675"/>
            <a:ext cx="8501063" cy="637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блако 7"/>
          <p:cNvSpPr/>
          <p:nvPr/>
        </p:nvSpPr>
        <p:spPr>
          <a:xfrm>
            <a:off x="642938" y="500063"/>
            <a:ext cx="4143375" cy="292893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30" name="Picture 6" descr="F:\с интернета\salt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714356"/>
            <a:ext cx="1714502" cy="2286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Users\Мударис\Desktop\IMG_320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4643446"/>
            <a:ext cx="3342943" cy="200024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2" name="Овал 11"/>
          <p:cNvSpPr/>
          <p:nvPr/>
        </p:nvSpPr>
        <p:spPr>
          <a:xfrm>
            <a:off x="6429375" y="714375"/>
            <a:ext cx="2357438" cy="17859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32" name="Picture 8" descr="F:\с интернета\йодированна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64" y="928670"/>
            <a:ext cx="2214578" cy="14763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F:\с интернета\4592767_stock-photo-background-of-sa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88450" cy="6858000"/>
          </a:xfrm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51" name="Picture 3" descr="F:\с интернета\как добывал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28604"/>
            <a:ext cx="4762500" cy="2933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F:\с интернета\добывали соль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31301" y="3571876"/>
            <a:ext cx="5173615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F:\СМАЙЛЫ\5cRrp977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143380"/>
            <a:ext cx="3590029" cy="235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112</Words>
  <Application>Microsoft Office PowerPoint</Application>
  <PresentationFormat>Экран (4:3)</PresentationFormat>
  <Paragraphs>41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5" baseType="lpstr">
      <vt:lpstr>Calibri</vt:lpstr>
      <vt:lpstr>Arial</vt:lpstr>
      <vt:lpstr>Times New Roman</vt:lpstr>
      <vt:lpstr>Тема Office</vt:lpstr>
      <vt:lpstr>Муниципальное автономное дошкольное образовательное учреждение «Детский сад №4» городского округа  г. Стерлитамак РБ</vt:lpstr>
      <vt:lpstr>Слайд 2</vt:lpstr>
      <vt:lpstr>Слайд 3</vt:lpstr>
      <vt:lpstr>Слайд 4</vt:lpstr>
      <vt:lpstr>Слайд 5</vt:lpstr>
      <vt:lpstr>В ВИДЕ ГОР                    ПОД ЗЕМЛЕЙ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КАК ДОБЫВАЮТ СОЛЬ?</vt:lpstr>
      <vt:lpstr>КАМЕННАЯ СОЛЬ ДОБЫВАЕТСЯ</vt:lpstr>
      <vt:lpstr>ВЫВАРОЧНАЯ СОЛЬ</vt:lpstr>
      <vt:lpstr>САДОЧНАЯ СОЛЬ</vt:lpstr>
      <vt:lpstr>САМОСАДОЧНАЯ СОЛЬ</vt:lpstr>
      <vt:lpstr>ГДЕ ПРИМЕНЯЕТСЯ СОЛЬ?</vt:lpstr>
      <vt:lpstr>НАШИ ИССЛЕДОВАНИЯ</vt:lpstr>
      <vt:lpstr>1. ПОСМОТРЕЛИ ЧЕРЕЗ УВЕЛИЧИТЕЛЬНОЕ СТЕКЛО</vt:lpstr>
      <vt:lpstr>2. ПОПРОБОВАЛИ НА ВСКУС</vt:lpstr>
      <vt:lpstr>3. СДЕЛАЛИ ИГРУШЕЧНЫЙ ВЕТЕР</vt:lpstr>
      <vt:lpstr>4. В БАНОЧКУ С СОЛЬЮ НАЛИЛИ ВОДЫ </vt:lpstr>
      <vt:lpstr>5. НАЛИЛИ В СТАКАН ВОДЫ, ДОБАВИЛИ СОЛЬ, РАЗМЕШАЛИ</vt:lpstr>
      <vt:lpstr>СОЛЬ-ИЛЕЦК</vt:lpstr>
      <vt:lpstr>6. ОПЫТ С ЯЙЦОМ</vt:lpstr>
      <vt:lpstr>7. СОЛЬ – ЧИСТЯЩЕЕ СРЕДСТВО</vt:lpstr>
      <vt:lpstr>8. СОЛЬ ОКРАШИВАЕТСЯ</vt:lpstr>
      <vt:lpstr>9. ВЫРАСТИЛИ КРИСТАЛЛ СОЛИ</vt:lpstr>
      <vt:lpstr>ПРОШЛО ТРИ ДНЯ</vt:lpstr>
      <vt:lpstr>Слайд 35</vt:lpstr>
      <vt:lpstr>Слайд 36</vt:lpstr>
      <vt:lpstr>ПОДЕЛКИ ИЗ СОЛЕНОГО ТЕСТА</vt:lpstr>
      <vt:lpstr>РИСОВАТЬ (КЛЕЙ + СОЛЬ)</vt:lpstr>
      <vt:lpstr>Слайд 39</vt:lpstr>
      <vt:lpstr>ДЕКОРИРОВАНИЕ БАНОЧКИ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</dc:title>
  <dc:creator>Мударис</dc:creator>
  <cp:lastModifiedBy>Guzel</cp:lastModifiedBy>
  <cp:revision>51</cp:revision>
  <dcterms:created xsi:type="dcterms:W3CDTF">2018-02-18T06:32:11Z</dcterms:created>
  <dcterms:modified xsi:type="dcterms:W3CDTF">2019-11-24T15:12:13Z</dcterms:modified>
</cp:coreProperties>
</file>